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6" autoAdjust="0"/>
  </p:normalViewPr>
  <p:slideViewPr>
    <p:cSldViewPr showGuides="1"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9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313C9-1B82-4A0D-8F5A-847D718771D4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2DBD9-3FDF-4D22-A151-D1806027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8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744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en-US" sz="1400" b="1" dirty="0" smtClean="0"/>
              <a:t>Marquee </a:t>
            </a:r>
            <a:r>
              <a:rPr lang="en-US" sz="1400" b="1" baseline="0" dirty="0" smtClean="0"/>
              <a:t>with 3-D perspective rotation</a:t>
            </a:r>
            <a:endParaRPr lang="en-US" sz="1400" b="1" dirty="0" smtClean="0"/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en-US" sz="1400" b="0" baseline="0" dirty="0" smtClean="0"/>
              <a:t>(Intermediate)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option from the left). On the slide, drag to draw a rectangle.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rectangle,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Text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box, and then select the text.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Franklin Gothic Medium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enter </a:t>
            </a:r>
            <a:r>
              <a:rPr lang="en-US" sz="1200" b="1" i="0" baseline="0" dirty="0" smtClean="0"/>
              <a:t>50</a:t>
            </a:r>
            <a:r>
              <a:rPr lang="en-US" sz="1200" i="0" baseline="0" dirty="0" smtClean="0"/>
              <a:t> in the </a:t>
            </a:r>
            <a:r>
              <a:rPr lang="en-US" sz="1200" b="1" i="0" baseline="0" dirty="0" smtClean="0"/>
              <a:t>Font Size </a:t>
            </a:r>
            <a:r>
              <a:rPr lang="en-US" sz="1200" b="0" i="0" baseline="0" dirty="0" smtClean="0"/>
              <a:t>box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Bold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i="0" baseline="0" dirty="0" smtClean="0"/>
              <a:t> to center the text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WordArt Styles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Gradients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Text Effects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80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80</a:t>
            </a:r>
            <a:r>
              <a:rPr lang="en-US" sz="1200" dirty="0" smtClean="0"/>
              <a:t>, Blue: </a:t>
            </a:r>
            <a:r>
              <a:rPr lang="en-US" sz="1200" b="1" dirty="0" smtClean="0"/>
              <a:t>80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89</a:t>
            </a:r>
            <a:r>
              <a:rPr lang="en-US" sz="1200" dirty="0" smtClean="0"/>
              <a:t>, Green: </a:t>
            </a:r>
            <a:r>
              <a:rPr lang="en-US" sz="1200" b="1" dirty="0" smtClean="0"/>
              <a:t>89</a:t>
            </a:r>
            <a:r>
              <a:rPr lang="en-US" sz="1200" dirty="0" smtClean="0"/>
              <a:t>, Blue: </a:t>
            </a:r>
            <a:r>
              <a:rPr lang="en-US" sz="1200" b="1" dirty="0" smtClean="0"/>
              <a:t>89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(first row, second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Text Effects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Offset Center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Rounded Rectangle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option from the left). On the slide, drag to draw a rounded rectangle.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rounded rectangle. 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yellow diamond adjustment handle at the top of the rounded rectangle to adjust the amount of rounding on the corners.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Gradients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Effects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rounded rectangle.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duplicate rounded rectangle.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Lines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and then do the following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Dash type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Dot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option from the top).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 type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Effects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Glow Variations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Accent color 1, 11 pt glow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Glow 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255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8.05”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SHIFT to constrain to a straight, horizontal line, and then drag to draw a horizontal line on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line.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1/2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line.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Repeat the process for a total of eight straight lines.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Visibility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the first rectangle that contains text.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 to Front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Visibility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press and hold CTRL and select all three rectangle objects.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Middle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each of the straight lines onto the gradient-filled rectangle, spacing them vertically as evenly as possible.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Visibility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press and hold CTRL and select all eight straight connector objects (the lines).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Selected Objects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 Vertically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CTRL+A to select all of the objects on the slide.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group.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Effects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Rotation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Right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third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group slightly to the right on the slide to position it in the center.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dirty="0" smtClean="0">
                <a:solidFill>
                  <a:schemeClr val="accent6"/>
                </a:solidFill>
              </a:rPr>
              <a:t>Dark Blue, Text 2 </a:t>
            </a:r>
            <a:r>
              <a:rPr lang="en-US" sz="1200" b="0" dirty="0" smtClean="0">
                <a:solidFill>
                  <a:schemeClr val="accent6"/>
                </a:solidFill>
              </a:rPr>
              <a:t>(first row, fourth option from the left).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Black, Text 1, Lighter 5%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Black, Text 1, Lighter 5%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</a:rPr>
              <a:t>Dark Blue, Text 2 </a:t>
            </a:r>
            <a:r>
              <a:rPr lang="en-US" sz="1200" b="0" dirty="0" smtClean="0">
                <a:solidFill>
                  <a:schemeClr val="accent6"/>
                </a:solidFill>
              </a:rPr>
              <a:t>(first row, fourth option from the left).</a:t>
            </a:r>
            <a:endParaRPr lang="en-US" sz="1200" b="0" dirty="0" smtClean="0"/>
          </a:p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16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47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10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5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63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9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02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A4C7614-15A9-43A8-9E98-106A33ED6C41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7/10/2014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EFED3CB9-049B-4F4F-82D1-8A95299C975C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20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66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43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4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7/10/2014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4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/>
          <p:nvPr/>
        </p:nvGrpSpPr>
        <p:grpSpPr>
          <a:xfrm>
            <a:off x="457201" y="838200"/>
            <a:ext cx="8610599" cy="5029200"/>
            <a:chOff x="890752" y="1813035"/>
            <a:chExt cx="7362497" cy="3231931"/>
          </a:xfrm>
          <a:scene3d>
            <a:camera prst="perspectiveRight"/>
            <a:lightRig rig="threeP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1044802" y="1992332"/>
              <a:ext cx="7014066" cy="2849464"/>
            </a:xfrm>
            <a:prstGeom prst="roundRect">
              <a:avLst>
                <a:gd name="adj" fmla="val 831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5000" b="1" kern="12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034231" y="2280722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890752" y="1813035"/>
              <a:ext cx="7362497" cy="3231931"/>
            </a:xfrm>
            <a:prstGeom prst="roundRect">
              <a:avLst>
                <a:gd name="adj" fmla="val 8932"/>
              </a:avLst>
            </a:prstGeom>
            <a:noFill/>
            <a:ln w="127000" cap="rnd" cmpd="sng">
              <a:solidFill>
                <a:schemeClr val="bg1"/>
              </a:solidFill>
              <a:prstDash val="sysDot"/>
            </a:ln>
            <a:effectLst>
              <a:glow rad="1397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034231" y="2602455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034231" y="2924188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34231" y="3245921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34231" y="3567654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34231" y="3889387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34231" y="4211120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34231" y="4532853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064967" y="2003100"/>
              <a:ext cx="7014066" cy="284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ts val="5300"/>
                </a:lnSpc>
              </a:pPr>
              <a:r>
                <a:rPr lang="en-US" sz="4400" b="1" kern="1200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chemeClr val="tx1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NOW</a:t>
              </a:r>
              <a:r>
                <a:rPr lang="en-US" sz="4400" b="1" kern="1200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 </a:t>
              </a:r>
              <a:r>
                <a:rPr lang="en-US" sz="4400" b="1" kern="1200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SHOWING</a:t>
              </a:r>
            </a:p>
            <a:p>
              <a:pPr algn="ctr">
                <a:lnSpc>
                  <a:spcPts val="5300"/>
                </a:lnSpc>
              </a:pPr>
              <a:r>
                <a:rPr lang="en-US" sz="4400" b="1" kern="120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“Flushed Away” </a:t>
              </a:r>
              <a:r>
                <a:rPr lang="en-US" sz="44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(PG)</a:t>
              </a:r>
            </a:p>
            <a:p>
              <a:pPr algn="ctr">
                <a:lnSpc>
                  <a:spcPts val="5300"/>
                </a:lnSpc>
              </a:pPr>
              <a:r>
                <a:rPr lang="en-US" sz="3600" b="1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6PM </a:t>
              </a:r>
              <a:r>
                <a:rPr lang="en-US" sz="3600" b="1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Wednesday </a:t>
              </a:r>
              <a:r>
                <a:rPr lang="en-US" sz="3600" b="1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7/16  </a:t>
              </a:r>
              <a:r>
                <a:rPr lang="en-US" sz="36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FREE</a:t>
              </a:r>
            </a:p>
            <a:p>
              <a:pPr algn="ctr"/>
              <a:endParaRPr lang="en-US" sz="20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endParaRPr>
            </a:p>
            <a:p>
              <a:pPr algn="ctr" rtl="0"/>
              <a:r>
                <a:rPr lang="en-US" sz="2400" b="1" i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Starring </a:t>
              </a:r>
              <a:r>
                <a:rPr lang="en-US" sz="2400" b="1" i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Hugh </a:t>
              </a:r>
              <a:r>
                <a:rPr lang="en-US" sz="2400" b="1" i="1" dirty="0" err="1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Jackman</a:t>
              </a:r>
              <a:r>
                <a:rPr lang="en-US" sz="2400" b="1" i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 </a:t>
              </a:r>
              <a:r>
                <a:rPr lang="en-US" sz="2400" b="1" i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&amp; </a:t>
              </a:r>
              <a:r>
                <a:rPr lang="en-US" sz="2400" b="1" i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Kate </a:t>
              </a:r>
              <a:r>
                <a:rPr lang="en-US" sz="2400" b="1" i="1" dirty="0" err="1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latin typeface="Franklin Gothic Medium" pitchFamily="34" charset="0"/>
                </a:rPr>
                <a:t>Winslet</a:t>
              </a:r>
              <a:endParaRPr lang="en-US" sz="2400" b="1" i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</a:gsLst>
                  <a:lin ang="5400000"/>
                </a:gradFill>
                <a:latin typeface="Franklin Gothic Medium" pitchFamily="34" charset="0"/>
              </a:endParaRPr>
            </a:p>
            <a:p>
              <a:pPr algn="ctr" rtl="0"/>
              <a:endParaRPr lang="en-US" sz="2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</a:gsLst>
                  <a:lin ang="5400000"/>
                </a:gradFill>
                <a:latin typeface="Franklin Gothic Medium" pitchFamily="34" charset="0"/>
              </a:endParaRPr>
            </a:p>
            <a:p>
              <a:pPr algn="ctr" rtl="0"/>
              <a:r>
                <a:rPr lang="en-US" sz="3200" b="1" kern="120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First Pres. Church  306 E. </a:t>
              </a:r>
              <a:r>
                <a:rPr lang="en-US" sz="3200" b="1" kern="1200" dirty="0" err="1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Aber</a:t>
              </a:r>
              <a:endParaRPr lang="en-US" sz="3200" b="1" kern="12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6019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uhaus 93" panose="04030905020B02020C02" pitchFamily="82" charset="0"/>
              </a:rPr>
              <a:t>Bring your own munchies!</a:t>
            </a:r>
            <a:endParaRPr lang="en-US" sz="36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quee_with_3-D_perspective_ro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B42413E-C361-42C6-8A9C-EC0D7786D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Marquee_with_3-D_perspective_rotation</Template>
  <TotalTime>0</TotalTime>
  <Words>841</Words>
  <Application>Microsoft Office PowerPoint</Application>
  <PresentationFormat>On-screen Show (4:3)</PresentationFormat>
  <Paragraphs>113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Marquee_with_3-D_perspective_rotation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2014-07-03T16:09:48Z</dcterms:created>
  <dcterms:modified xsi:type="dcterms:W3CDTF">2014-07-11T02:43:45Z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TC024238889991</vt:lpwstr>
  </property>
</Properties>
</file>